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_rels/slideMaster3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5.xml" ContentType="application/vnd.openxmlformats-officedocument.presentationml.slideMaster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7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1.xml" ContentType="application/vnd.openxmlformats-officedocument.theme+xml"/>
  <Override PartName="/ppt/theme/theme16.xml" ContentType="application/vnd.openxmlformats-officedocument.theme+xml"/>
  <Override PartName="/ppt/theme/theme3.xml" ContentType="application/vnd.openxmlformats-officedocument.theme+xml"/>
  <Override PartName="/ppt/theme/theme18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6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30.xml" ContentType="application/vnd.openxmlformats-officedocument.theme+xml"/>
  <Override PartName="/ppt/theme/theme25.xml" ContentType="application/vnd.openxmlformats-officedocument.theme+xml"/>
  <Override PartName="/ppt/theme/theme31.xml" ContentType="application/vnd.openxmlformats-officedocument.theme+xml"/>
  <Override PartName="/ppt/theme/theme26.xml" ContentType="application/vnd.openxmlformats-officedocument.theme+xml"/>
  <Override PartName="/ppt/theme/theme32.xml" ContentType="application/vnd.openxmlformats-officedocument.theme+xml"/>
  <Override PartName="/ppt/theme/theme27.xml" ContentType="application/vnd.openxmlformats-officedocument.theme+xml"/>
  <Override PartName="/ppt/theme/theme33.xml" ContentType="application/vnd.openxmlformats-officedocument.theme+xml"/>
  <Override PartName="/ppt/theme/theme28.xml" ContentType="application/vnd.openxmlformats-officedocument.theme+xml"/>
  <Override PartName="/ppt/theme/theme34.xml" ContentType="application/vnd.openxmlformats-officedocument.theme+xml"/>
  <Override PartName="/ppt/theme/theme29.xml" ContentType="application/vnd.openxmlformats-officedocument.theme+xml"/>
  <Override PartName="/ppt/theme/theme35.xml" ContentType="application/vnd.openxmlformats-officedocument.theme+xml"/>
  <Override PartName="/ppt/slideLayouts/_rels/slideLayout414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7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41.png" ContentType="image/png"/>
  <Override PartName="/ppt/media/image3.png" ContentType="image/png"/>
  <Override PartName="/ppt/media/image53.png" ContentType="image/png"/>
  <Override PartName="/ppt/media/image38.png" ContentType="image/png"/>
  <Override PartName="/ppt/media/image2.png" ContentType="image/png"/>
  <Override PartName="/ppt/media/image52.png" ContentType="image/png"/>
  <Override PartName="/ppt/media/image37.png" ContentType="image/png"/>
  <Override PartName="/ppt/media/image4.png" ContentType="image/png"/>
  <Override PartName="/ppt/media/image54.png" ContentType="image/png"/>
  <Override PartName="/ppt/media/image39.png" ContentType="image/png"/>
  <Override PartName="/ppt/media/image7.png" ContentType="image/png"/>
  <Override PartName="/ppt/media/image57.png" ContentType="image/png"/>
  <Override PartName="/ppt/media/image22.png" ContentType="image/png"/>
  <Override PartName="/ppt/media/image8.png" ContentType="image/png"/>
  <Override PartName="/ppt/media/image58.png" ContentType="image/png"/>
  <Override PartName="/ppt/media/image23.png" ContentType="image/png"/>
  <Override PartName="/ppt/media/image9.png" ContentType="image/png"/>
  <Override PartName="/ppt/media/image59.png" ContentType="image/png"/>
  <Override PartName="/ppt/media/image24.png" ContentType="image/png"/>
  <Override PartName="/ppt/media/image10.png" ContentType="image/png"/>
  <Override PartName="/ppt/media/image69.png" ContentType="image/png"/>
  <Override PartName="/ppt/media/image12.png" ContentType="image/png"/>
  <Override PartName="/ppt/media/image16.png" ContentType="image/png"/>
  <Override PartName="/ppt/media/image19.png" ContentType="image/png"/>
  <Override PartName="/ppt/media/image20.png" ContentType="image/png"/>
  <Override PartName="/ppt/media/image5.png" ContentType="image/png"/>
  <Override PartName="/ppt/media/image55.png" ContentType="image/png"/>
  <Override PartName="/ppt/media/image21.png" ContentType="image/png"/>
  <Override PartName="/ppt/media/image6.png" ContentType="image/png"/>
  <Override PartName="/ppt/media/image56.png" ContentType="image/png"/>
  <Override PartName="/ppt/media/image25.png" ContentType="image/png"/>
  <Override PartName="/ppt/media/image26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17.png" ContentType="image/png"/>
  <Override PartName="/ppt/media/image50.png" ContentType="image/png"/>
  <Override PartName="/ppt/media/image36.png" ContentType="image/png"/>
  <Override PartName="/ppt/media/image18.png" ContentType="image/png"/>
  <Override PartName="/ppt/media/image51.png" ContentType="image/png"/>
  <Override PartName="/ppt/media/image64.wmf" ContentType="image/x-wmf"/>
  <Override PartName="/ppt/media/image45.png" ContentType="image/png"/>
  <Override PartName="/ppt/media/image27.png" ContentType="image/png"/>
  <Override PartName="/ppt/media/image60.png" ContentType="image/png"/>
  <Override PartName="/ppt/media/image46.png" ContentType="image/png"/>
  <Override PartName="/ppt/media/image28.png" ContentType="image/png"/>
  <Override PartName="/ppt/media/image61.png" ContentType="image/png"/>
  <Override PartName="/ppt/media/image47.png" ContentType="image/png"/>
  <Override PartName="/ppt/media/image29.png" ContentType="image/png"/>
  <Override PartName="/ppt/media/image62.png" ContentType="image/png"/>
  <Override PartName="/ppt/media/image48.png" ContentType="image/png"/>
  <Override PartName="/ppt/media/image63.png" ContentType="image/png"/>
  <Override PartName="/ppt/media/image49.png" ContentType="image/png"/>
  <Override PartName="/ppt/media/image13.png" ContentType="image/png"/>
  <Override PartName="/ppt/media/image66.png" ContentType="image/png"/>
  <Override PartName="/ppt/media/image14.png" ContentType="image/png"/>
  <Override PartName="/ppt/media/image67.png" ContentType="image/png"/>
  <Override PartName="/ppt/media/image70.png" ContentType="image/png"/>
  <Override PartName="/ppt/media/image15.png" ContentType="image/png"/>
  <Override PartName="/ppt/media/image68.png" ContentType="image/png"/>
  <Override PartName="/ppt/media/image65.png" ContentType="image/png"/>
  <Override PartName="/ppt/media/image71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" Target="slides/slide1.xml"/><Relationship Id="rId38" Type="http://schemas.openxmlformats.org/officeDocument/2006/relationships/slide" Target="slides/slide2.xml"/><Relationship Id="rId39" Type="http://schemas.openxmlformats.org/officeDocument/2006/relationships/slide" Target="slides/slide3.xml"/><Relationship Id="rId40" Type="http://schemas.openxmlformats.org/officeDocument/2006/relationships/slide" Target="slides/slide4.xml"/><Relationship Id="rId41" Type="http://schemas.openxmlformats.org/officeDocument/2006/relationships/slide" Target="slides/slide5.xml"/><Relationship Id="rId42" Type="http://schemas.openxmlformats.org/officeDocument/2006/relationships/slide" Target="slides/slide6.xml"/><Relationship Id="rId43" Type="http://schemas.openxmlformats.org/officeDocument/2006/relationships/slide" Target="slides/slide7.xml"/><Relationship Id="rId44" Type="http://schemas.openxmlformats.org/officeDocument/2006/relationships/slide" Target="slides/slide8.xml"/><Relationship Id="rId45" Type="http://schemas.openxmlformats.org/officeDocument/2006/relationships/slide" Target="slides/slide9.xml"/><Relationship Id="rId46" Type="http://schemas.openxmlformats.org/officeDocument/2006/relationships/slide" Target="slides/slide10.xml"/><Relationship Id="rId47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6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7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8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6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1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2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3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2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8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2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3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4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5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0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5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6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7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9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1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5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6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7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8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2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4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9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0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1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2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4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8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9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0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1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5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9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7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0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1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2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3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4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2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6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7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8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1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2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3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4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5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6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6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4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1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5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6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9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0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1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2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3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2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9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4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7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8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9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0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1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5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6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1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2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3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9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4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5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6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1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2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3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9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2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6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0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3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7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8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1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2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3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4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5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1224000" y="3277440"/>
            <a:ext cx="683964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728960" y="311616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122400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4728960" y="3277440"/>
            <a:ext cx="333756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353664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5849280" y="311616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 type="body"/>
          </p:nvPr>
        </p:nvSpPr>
        <p:spPr>
          <a:xfrm>
            <a:off x="122400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 type="body"/>
          </p:nvPr>
        </p:nvSpPr>
        <p:spPr>
          <a:xfrm>
            <a:off x="353664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 type="body"/>
          </p:nvPr>
        </p:nvSpPr>
        <p:spPr>
          <a:xfrm>
            <a:off x="5849280" y="3277440"/>
            <a:ext cx="2202120" cy="14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1224000" y="3042360"/>
            <a:ext cx="683964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78.xml"/><Relationship Id="rId10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3.xml"/><Relationship Id="rId15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89.xml"/><Relationship Id="rId8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4.xml"/><Relationship Id="rId13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wmf"/><Relationship Id="rId14" Type="http://schemas.openxmlformats.org/officeDocument/2006/relationships/image" Target="../media/image65.png"/><Relationship Id="rId15" Type="http://schemas.openxmlformats.org/officeDocument/2006/relationships/slideLayout" Target="../slideLayouts/slideLayout397.xml"/><Relationship Id="rId16" Type="http://schemas.openxmlformats.org/officeDocument/2006/relationships/slideLayout" Target="../slideLayouts/slideLayout398.xml"/><Relationship Id="rId17" Type="http://schemas.openxmlformats.org/officeDocument/2006/relationships/slideLayout" Target="../slideLayouts/slideLayout399.xml"/><Relationship Id="rId18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1.xml"/><Relationship Id="rId20" Type="http://schemas.openxmlformats.org/officeDocument/2006/relationships/slideLayout" Target="../slideLayouts/slideLayout402.xml"/><Relationship Id="rId21" Type="http://schemas.openxmlformats.org/officeDocument/2006/relationships/slideLayout" Target="../slideLayouts/slideLayout403.xml"/><Relationship Id="rId22" Type="http://schemas.openxmlformats.org/officeDocument/2006/relationships/slideLayout" Target="../slideLayouts/slideLayout404.xml"/><Relationship Id="rId23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06.xml"/><Relationship Id="rId25" Type="http://schemas.openxmlformats.org/officeDocument/2006/relationships/slideLayout" Target="../slideLayouts/slideLayout407.xml"/><Relationship Id="rId26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410.xml"/><Relationship Id="rId5" Type="http://schemas.openxmlformats.org/officeDocument/2006/relationships/slideLayout" Target="../slideLayouts/slideLayout411.xml"/><Relationship Id="rId6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3.xml"/><Relationship Id="rId8" Type="http://schemas.openxmlformats.org/officeDocument/2006/relationships/slideLayout" Target="../slideLayouts/slideLayout414.xml"/><Relationship Id="rId9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16.xml"/><Relationship Id="rId11" Type="http://schemas.openxmlformats.org/officeDocument/2006/relationships/slideLayout" Target="../slideLayouts/slideLayout417.xml"/><Relationship Id="rId12" Type="http://schemas.openxmlformats.org/officeDocument/2006/relationships/slideLayout" Target="../slideLayouts/slideLayout418.xml"/><Relationship Id="rId13" Type="http://schemas.openxmlformats.org/officeDocument/2006/relationships/slideLayout" Target="../slideLayouts/slideLayout419.xml"/><Relationship Id="rId14" Type="http://schemas.openxmlformats.org/officeDocument/2006/relationships/slideLayout" Target="../slideLayouts/slideLayout42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4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Textfeld 3"/>
          <p:cNvSpPr/>
          <p:nvPr/>
        </p:nvSpPr>
        <p:spPr>
          <a:xfrm>
            <a:off x="448560" y="4880880"/>
            <a:ext cx="1417320" cy="5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8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Page </a:t>
            </a:r>
            <a:fld id="{D822B55E-AC96-46FF-948C-1CF24F79533E}" type="slidenum">
              <a:rPr b="0" lang="en-US" sz="38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1</a:t>
            </a:fld>
            <a:endParaRPr b="0" lang="en-US" sz="380" spc="-1" strike="noStrike">
              <a:latin typeface="Verdana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224000" y="1733400"/>
            <a:ext cx="6839640" cy="1676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36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Lorem ipsum dolor sit consectetuer adipiscing elit. Aenean commodo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D0449F6-6C87-415E-B59E-97FB21187A7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400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1242000" y="111744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752000" y="111744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1242000" y="291600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 type="body"/>
          </p:nvPr>
        </p:nvSpPr>
        <p:spPr>
          <a:xfrm>
            <a:off x="4752000" y="291600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1CDAE8D-C779-4BA7-B84A-31363F09427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539640" y="1980000"/>
            <a:ext cx="6137640" cy="251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858000" y="1980000"/>
            <a:ext cx="1925640" cy="1142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17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17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50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01" name="PlaceHolder 2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87FFF44-E8CE-4749-82B8-5671D60E5EF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766800" y="1208160"/>
            <a:ext cx="777204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6858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body"/>
          </p:nvPr>
        </p:nvSpPr>
        <p:spPr>
          <a:xfrm>
            <a:off x="4752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5" name="PlaceHolder 6"/>
          <p:cNvSpPr>
            <a:spLocks noGrp="1"/>
          </p:cNvSpPr>
          <p:nvPr>
            <p:ph type="body"/>
          </p:nvPr>
        </p:nvSpPr>
        <p:spPr>
          <a:xfrm>
            <a:off x="2646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6" name="PlaceHolder 7"/>
          <p:cNvSpPr>
            <a:spLocks noGrp="1"/>
          </p:cNvSpPr>
          <p:nvPr>
            <p:ph type="body"/>
          </p:nvPr>
        </p:nvSpPr>
        <p:spPr>
          <a:xfrm>
            <a:off x="540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7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45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C4ACCAE-36FA-4426-89A9-F2D784A2536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39640" y="3937680"/>
            <a:ext cx="824508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367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body"/>
          </p:nvPr>
        </p:nvSpPr>
        <p:spPr>
          <a:xfrm>
            <a:off x="180000" y="1467360"/>
            <a:ext cx="8963640" cy="367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58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87" name="PlaceHolder 2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051824D-042F-4D08-84A6-468A908D915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62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9620738-B5CE-407E-ADD6-623DCB241D2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539640" y="1152360"/>
            <a:ext cx="8219520" cy="332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6188235-96C6-46A7-89CC-19E565F97DE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546048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5093640" cy="51433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07440F2-E974-48D5-91C1-327994A2C1B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545040" y="376200"/>
            <a:ext cx="5435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157080" y="376200"/>
            <a:ext cx="2627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4CBF5F6-6085-4263-8427-728D515A806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545040" y="376200"/>
            <a:ext cx="4031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4753080" y="376200"/>
            <a:ext cx="4031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5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4310993-C397-4919-A5E0-1565EE8BBD0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541800" y="376200"/>
            <a:ext cx="2627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3349080" y="376200"/>
            <a:ext cx="5435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540000" y="2725560"/>
            <a:ext cx="6839640" cy="71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0000" y="1491840"/>
            <a:ext cx="6839640" cy="1079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e-DE" sz="36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42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3640" cy="411120"/>
          </a:xfrm>
          <a:prstGeom prst="rect">
            <a:avLst/>
          </a:prstGeom>
          <a:ln w="0">
            <a:noFill/>
          </a:ln>
        </p:spPr>
      </p:pic>
      <p:pic>
        <p:nvPicPr>
          <p:cNvPr id="43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3640" cy="270720"/>
          </a:xfrm>
          <a:prstGeom prst="rect">
            <a:avLst/>
          </a:prstGeom>
          <a:ln w="0">
            <a:noFill/>
          </a:ln>
        </p:spPr>
      </p:pic>
      <p:pic>
        <p:nvPicPr>
          <p:cNvPr id="44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9240" cy="253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4000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264420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74876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540000" y="3587760"/>
            <a:ext cx="6839640" cy="456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de-DE" sz="10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Name, Datum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259869F-B35C-4ED3-A2A7-47FED5CC6D6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157080" y="376200"/>
            <a:ext cx="2627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5435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6F11B3C-B101-4C5F-8332-166F9B98F16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157080" y="1111320"/>
            <a:ext cx="2627640" cy="340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539640" y="1111320"/>
            <a:ext cx="5435640" cy="34045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1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458D482-7B74-4C45-B11D-C5265450D60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4753080" y="1115280"/>
            <a:ext cx="4031640" cy="340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539640" y="1115280"/>
            <a:ext cx="4031640" cy="34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911ACB6-23EE-46E9-BD1F-DFD61F15350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4031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 type="body"/>
          </p:nvPr>
        </p:nvSpPr>
        <p:spPr>
          <a:xfrm>
            <a:off x="4753080" y="1152720"/>
            <a:ext cx="4031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2232E6B-027F-4304-8854-F3ADDD31303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3349080" y="376200"/>
            <a:ext cx="5435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2627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9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3D91591-6A4D-46DE-B78B-A08717E6247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4051080" y="1152720"/>
            <a:ext cx="4733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539640" y="29350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CEB23FE-3B1E-40ED-BA88-4C7FE424AFF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546048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180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6" name="PlaceHolder 5"/>
          <p:cNvSpPr>
            <a:spLocks noGrp="1"/>
          </p:cNvSpPr>
          <p:nvPr>
            <p:ph type="body"/>
          </p:nvPr>
        </p:nvSpPr>
        <p:spPr>
          <a:xfrm>
            <a:off x="180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7" name="PlaceHolder 6"/>
          <p:cNvSpPr>
            <a:spLocks noGrp="1"/>
          </p:cNvSpPr>
          <p:nvPr>
            <p:ph type="body"/>
          </p:nvPr>
        </p:nvSpPr>
        <p:spPr>
          <a:xfrm>
            <a:off x="2700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8" name="PlaceHolder 7"/>
          <p:cNvSpPr>
            <a:spLocks noGrp="1"/>
          </p:cNvSpPr>
          <p:nvPr>
            <p:ph type="body"/>
          </p:nvPr>
        </p:nvSpPr>
        <p:spPr>
          <a:xfrm>
            <a:off x="2700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9" name="PlaceHolder 8"/>
          <p:cNvSpPr>
            <a:spLocks noGrp="1"/>
          </p:cNvSpPr>
          <p:nvPr>
            <p:ph type="body"/>
          </p:nvPr>
        </p:nvSpPr>
        <p:spPr>
          <a:xfrm>
            <a:off x="2700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0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body"/>
          </p:nvPr>
        </p:nvSpPr>
        <p:spPr>
          <a:xfrm>
            <a:off x="6624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ldNum"/>
          </p:nvPr>
        </p:nvSpPr>
        <p:spPr>
          <a:xfrm>
            <a:off x="53964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CBC5316A-8652-4564-88E2-456FDCCEC11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0" name="PlaceHolder 4"/>
          <p:cNvSpPr>
            <a:spLocks noGrp="1"/>
          </p:cNvSpPr>
          <p:nvPr>
            <p:ph type="body"/>
          </p:nvPr>
        </p:nvSpPr>
        <p:spPr>
          <a:xfrm>
            <a:off x="4104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1" name="PlaceHolder 5"/>
          <p:cNvSpPr>
            <a:spLocks noGrp="1"/>
          </p:cNvSpPr>
          <p:nvPr>
            <p:ph type="body"/>
          </p:nvPr>
        </p:nvSpPr>
        <p:spPr>
          <a:xfrm>
            <a:off x="4104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2" name="PlaceHolder 6"/>
          <p:cNvSpPr>
            <a:spLocks noGrp="1"/>
          </p:cNvSpPr>
          <p:nvPr>
            <p:ph type="body"/>
          </p:nvPr>
        </p:nvSpPr>
        <p:spPr>
          <a:xfrm>
            <a:off x="4104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3" name="PlaceHolder 7"/>
          <p:cNvSpPr>
            <a:spLocks noGrp="1"/>
          </p:cNvSpPr>
          <p:nvPr>
            <p:ph type="body"/>
          </p:nvPr>
        </p:nvSpPr>
        <p:spPr>
          <a:xfrm>
            <a:off x="6624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4" name="PlaceHolder 8"/>
          <p:cNvSpPr>
            <a:spLocks noGrp="1"/>
          </p:cNvSpPr>
          <p:nvPr>
            <p:ph type="body"/>
          </p:nvPr>
        </p:nvSpPr>
        <p:spPr>
          <a:xfrm>
            <a:off x="6624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DBE71C7-E6EB-434D-A9E0-8BB9B135ED5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body"/>
          </p:nvPr>
        </p:nvSpPr>
        <p:spPr>
          <a:xfrm>
            <a:off x="475560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5" name="PlaceHolder 4"/>
          <p:cNvSpPr>
            <a:spLocks noGrp="1"/>
          </p:cNvSpPr>
          <p:nvPr>
            <p:ph type="body"/>
          </p:nvPr>
        </p:nvSpPr>
        <p:spPr>
          <a:xfrm>
            <a:off x="1240560" y="29368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6" name="PlaceHolder 5"/>
          <p:cNvSpPr>
            <a:spLocks noGrp="1"/>
          </p:cNvSpPr>
          <p:nvPr>
            <p:ph type="body"/>
          </p:nvPr>
        </p:nvSpPr>
        <p:spPr>
          <a:xfrm>
            <a:off x="124056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7" name="PlaceHolder 6"/>
          <p:cNvSpPr>
            <a:spLocks noGrp="1"/>
          </p:cNvSpPr>
          <p:nvPr>
            <p:ph type="body"/>
          </p:nvPr>
        </p:nvSpPr>
        <p:spPr>
          <a:xfrm>
            <a:off x="4755600" y="29368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8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206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4EC3435-AB62-4C62-A541-554676C25F3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 type="body"/>
          </p:nvPr>
        </p:nvSpPr>
        <p:spPr>
          <a:xfrm>
            <a:off x="539640" y="1152360"/>
            <a:ext cx="8219520" cy="332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7FFD019-93A9-4469-B434-10BC2D9843B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3964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13188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33576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53964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613188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333576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6D7CE6F-5CD9-400D-9800-D6288DF0ABC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8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9" name="PlaceHolder 4"/>
          <p:cNvSpPr>
            <a:spLocks noGrp="1"/>
          </p:cNvSpPr>
          <p:nvPr>
            <p:ph type="body"/>
          </p:nvPr>
        </p:nvSpPr>
        <p:spPr>
          <a:xfrm>
            <a:off x="334836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0" name="PlaceHolder 5"/>
          <p:cNvSpPr>
            <a:spLocks noGrp="1"/>
          </p:cNvSpPr>
          <p:nvPr>
            <p:ph type="body"/>
          </p:nvPr>
        </p:nvSpPr>
        <p:spPr>
          <a:xfrm>
            <a:off x="615708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1" name="PlaceHolder 6"/>
          <p:cNvSpPr>
            <a:spLocks noGrp="1"/>
          </p:cNvSpPr>
          <p:nvPr>
            <p:ph type="body"/>
          </p:nvPr>
        </p:nvSpPr>
        <p:spPr>
          <a:xfrm>
            <a:off x="53964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2" name="PlaceHolder 7"/>
          <p:cNvSpPr>
            <a:spLocks noGrp="1"/>
          </p:cNvSpPr>
          <p:nvPr>
            <p:ph type="body"/>
          </p:nvPr>
        </p:nvSpPr>
        <p:spPr>
          <a:xfrm>
            <a:off x="53964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3" name="PlaceHolder 8"/>
          <p:cNvSpPr>
            <a:spLocks noGrp="1"/>
          </p:cNvSpPr>
          <p:nvPr>
            <p:ph type="body"/>
          </p:nvPr>
        </p:nvSpPr>
        <p:spPr>
          <a:xfrm>
            <a:off x="334836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4" name="PlaceHolder 9"/>
          <p:cNvSpPr>
            <a:spLocks noGrp="1"/>
          </p:cNvSpPr>
          <p:nvPr>
            <p:ph type="body"/>
          </p:nvPr>
        </p:nvSpPr>
        <p:spPr>
          <a:xfrm>
            <a:off x="334836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5" name="PlaceHolder 10"/>
          <p:cNvSpPr>
            <a:spLocks noGrp="1"/>
          </p:cNvSpPr>
          <p:nvPr>
            <p:ph type="body"/>
          </p:nvPr>
        </p:nvSpPr>
        <p:spPr>
          <a:xfrm>
            <a:off x="615708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6" name="PlaceHolder 11"/>
          <p:cNvSpPr>
            <a:spLocks noGrp="1"/>
          </p:cNvSpPr>
          <p:nvPr>
            <p:ph type="body"/>
          </p:nvPr>
        </p:nvSpPr>
        <p:spPr>
          <a:xfrm>
            <a:off x="615708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7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94136DF-A3F9-48BC-B52E-A691DBE04AB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6" name="PlaceHolder 3"/>
          <p:cNvSpPr>
            <a:spLocks noGrp="1"/>
          </p:cNvSpPr>
          <p:nvPr>
            <p:ph type="body"/>
          </p:nvPr>
        </p:nvSpPr>
        <p:spPr>
          <a:xfrm>
            <a:off x="159840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7" name="PlaceHolder 4"/>
          <p:cNvSpPr>
            <a:spLocks noGrp="1"/>
          </p:cNvSpPr>
          <p:nvPr>
            <p:ph type="body"/>
          </p:nvPr>
        </p:nvSpPr>
        <p:spPr>
          <a:xfrm>
            <a:off x="370836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8" name="PlaceHolder 5"/>
          <p:cNvSpPr>
            <a:spLocks noGrp="1"/>
          </p:cNvSpPr>
          <p:nvPr>
            <p:ph type="body"/>
          </p:nvPr>
        </p:nvSpPr>
        <p:spPr>
          <a:xfrm>
            <a:off x="581004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9" name="PlaceHolder 6"/>
          <p:cNvSpPr>
            <a:spLocks noGrp="1"/>
          </p:cNvSpPr>
          <p:nvPr>
            <p:ph type="body"/>
          </p:nvPr>
        </p:nvSpPr>
        <p:spPr>
          <a:xfrm>
            <a:off x="159840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0" name="PlaceHolder 7"/>
          <p:cNvSpPr>
            <a:spLocks noGrp="1"/>
          </p:cNvSpPr>
          <p:nvPr>
            <p:ph type="body"/>
          </p:nvPr>
        </p:nvSpPr>
        <p:spPr>
          <a:xfrm>
            <a:off x="159840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1" name="PlaceHolder 8"/>
          <p:cNvSpPr>
            <a:spLocks noGrp="1"/>
          </p:cNvSpPr>
          <p:nvPr>
            <p:ph type="body"/>
          </p:nvPr>
        </p:nvSpPr>
        <p:spPr>
          <a:xfrm>
            <a:off x="370836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2" name="PlaceHolder 9"/>
          <p:cNvSpPr>
            <a:spLocks noGrp="1"/>
          </p:cNvSpPr>
          <p:nvPr>
            <p:ph type="body"/>
          </p:nvPr>
        </p:nvSpPr>
        <p:spPr>
          <a:xfrm>
            <a:off x="370836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3" name="PlaceHolder 10"/>
          <p:cNvSpPr>
            <a:spLocks noGrp="1"/>
          </p:cNvSpPr>
          <p:nvPr>
            <p:ph type="body"/>
          </p:nvPr>
        </p:nvSpPr>
        <p:spPr>
          <a:xfrm>
            <a:off x="581004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4" name="PlaceHolder 11"/>
          <p:cNvSpPr>
            <a:spLocks noGrp="1"/>
          </p:cNvSpPr>
          <p:nvPr>
            <p:ph type="body"/>
          </p:nvPr>
        </p:nvSpPr>
        <p:spPr>
          <a:xfrm>
            <a:off x="581004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5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body"/>
          </p:nvPr>
        </p:nvSpPr>
        <p:spPr>
          <a:xfrm>
            <a:off x="265608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 type="body"/>
          </p:nvPr>
        </p:nvSpPr>
        <p:spPr>
          <a:xfrm>
            <a:off x="26564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 type="body"/>
          </p:nvPr>
        </p:nvSpPr>
        <p:spPr>
          <a:xfrm>
            <a:off x="47462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 type="body"/>
          </p:nvPr>
        </p:nvSpPr>
        <p:spPr>
          <a:xfrm>
            <a:off x="68450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 type="body"/>
          </p:nvPr>
        </p:nvSpPr>
        <p:spPr>
          <a:xfrm>
            <a:off x="54000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347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348" name="PlaceHolder 6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55EC9C0-00C4-4452-B5DC-5E8AFC01A13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9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0" name="PlaceHolder 8"/>
          <p:cNvSpPr>
            <a:spLocks noGrp="1"/>
          </p:cNvSpPr>
          <p:nvPr>
            <p:ph type="body"/>
          </p:nvPr>
        </p:nvSpPr>
        <p:spPr>
          <a:xfrm>
            <a:off x="53964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1" name="PlaceHolder 9"/>
          <p:cNvSpPr>
            <a:spLocks noGrp="1"/>
          </p:cNvSpPr>
          <p:nvPr>
            <p:ph type="body"/>
          </p:nvPr>
        </p:nvSpPr>
        <p:spPr>
          <a:xfrm>
            <a:off x="474624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2" name="PlaceHolder 10"/>
          <p:cNvSpPr>
            <a:spLocks noGrp="1"/>
          </p:cNvSpPr>
          <p:nvPr>
            <p:ph type="body"/>
          </p:nvPr>
        </p:nvSpPr>
        <p:spPr>
          <a:xfrm>
            <a:off x="684468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3" name="PlaceHolder 11"/>
          <p:cNvSpPr>
            <a:spLocks noGrp="1"/>
          </p:cNvSpPr>
          <p:nvPr>
            <p:ph type="body"/>
          </p:nvPr>
        </p:nvSpPr>
        <p:spPr>
          <a:xfrm>
            <a:off x="7214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4" name="PlaceHolder 12"/>
          <p:cNvSpPr>
            <a:spLocks noGrp="1"/>
          </p:cNvSpPr>
          <p:nvPr>
            <p:ph type="body"/>
          </p:nvPr>
        </p:nvSpPr>
        <p:spPr>
          <a:xfrm>
            <a:off x="282708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5" name="PlaceHolder 13"/>
          <p:cNvSpPr>
            <a:spLocks noGrp="1"/>
          </p:cNvSpPr>
          <p:nvPr>
            <p:ph type="body"/>
          </p:nvPr>
        </p:nvSpPr>
        <p:spPr>
          <a:xfrm>
            <a:off x="49172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6" name="PlaceHolder 14"/>
          <p:cNvSpPr>
            <a:spLocks noGrp="1"/>
          </p:cNvSpPr>
          <p:nvPr>
            <p:ph type="body"/>
          </p:nvPr>
        </p:nvSpPr>
        <p:spPr>
          <a:xfrm>
            <a:off x="70160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7" name="PlaceHolder 1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05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Name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1224000" y="1890360"/>
            <a:ext cx="6839640" cy="1079640"/>
          </a:xfrm>
          <a:prstGeom prst="rect">
            <a:avLst/>
          </a:prstGeom>
        </p:spPr>
        <p:txBody>
          <a:bodyPr lIns="0" rIns="0" tIns="0" bIns="0" anchor="b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‘</a:t>
            </a:r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Lorem ipsum dolor sit amet, </a:t>
            </a:r>
            <a:br/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consectetuer adipiscing elit. Aenean commodo ligula eget dolor.’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6" name="PlaceHolder 3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6314DF9-3DE0-4B5A-B134-5FF217520F1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9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2F6D878-C622-4863-BBE5-A0881B65167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35" name="Textfeld 2"/>
          <p:cNvSpPr/>
          <p:nvPr/>
        </p:nvSpPr>
        <p:spPr>
          <a:xfrm>
            <a:off x="1152000" y="488160"/>
            <a:ext cx="683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Many thanks to you,</a:t>
            </a:r>
            <a:endParaRPr b="0" lang="en-US" sz="2400" spc="-1" strike="noStrike">
              <a:latin typeface="Verdana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Verdana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our supporters and partners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436" name="Rechteck 4"/>
          <p:cNvSpPr/>
          <p:nvPr/>
        </p:nvSpPr>
        <p:spPr>
          <a:xfrm>
            <a:off x="394200" y="1580400"/>
            <a:ext cx="8355600" cy="3099240"/>
          </a:xfrm>
          <a:prstGeom prst="rect">
            <a:avLst/>
          </a:prstGeom>
          <a:solidFill>
            <a:srgbClr val="f2f2f2">
              <a:alpha val="90000"/>
            </a:srgbClr>
          </a:solidFill>
          <a:ln w="0">
            <a:noFill/>
          </a:ln>
          <a:effectLst>
            <a:outerShdw dist="19080" dir="5400000" blurRad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37" name="Grafik 6" descr=""/>
          <p:cNvPicPr/>
          <p:nvPr/>
        </p:nvPicPr>
        <p:blipFill>
          <a:blip r:embed="rId3"/>
          <a:stretch/>
        </p:blipFill>
        <p:spPr>
          <a:xfrm>
            <a:off x="663120" y="1815840"/>
            <a:ext cx="1672560" cy="215640"/>
          </a:xfrm>
          <a:prstGeom prst="rect">
            <a:avLst/>
          </a:prstGeom>
          <a:ln w="0">
            <a:noFill/>
          </a:ln>
        </p:spPr>
      </p:pic>
      <p:pic>
        <p:nvPicPr>
          <p:cNvPr id="1438" name="Grafik 11" descr=""/>
          <p:cNvPicPr/>
          <p:nvPr/>
        </p:nvPicPr>
        <p:blipFill>
          <a:blip r:embed="rId4"/>
          <a:stretch/>
        </p:blipFill>
        <p:spPr>
          <a:xfrm>
            <a:off x="5705280" y="1743840"/>
            <a:ext cx="1028160" cy="359640"/>
          </a:xfrm>
          <a:prstGeom prst="rect">
            <a:avLst/>
          </a:prstGeom>
          <a:ln w="0">
            <a:noFill/>
          </a:ln>
        </p:spPr>
      </p:pic>
      <p:pic>
        <p:nvPicPr>
          <p:cNvPr id="1439" name="Grafik 13" descr=""/>
          <p:cNvPicPr/>
          <p:nvPr/>
        </p:nvPicPr>
        <p:blipFill>
          <a:blip r:embed="rId5"/>
          <a:stretch/>
        </p:blipFill>
        <p:spPr>
          <a:xfrm>
            <a:off x="4634640" y="1743840"/>
            <a:ext cx="878400" cy="359640"/>
          </a:xfrm>
          <a:prstGeom prst="rect">
            <a:avLst/>
          </a:prstGeom>
          <a:ln w="0">
            <a:noFill/>
          </a:ln>
        </p:spPr>
      </p:pic>
      <p:pic>
        <p:nvPicPr>
          <p:cNvPr id="1440" name="Grafik 18" descr=""/>
          <p:cNvPicPr/>
          <p:nvPr/>
        </p:nvPicPr>
        <p:blipFill>
          <a:blip r:embed="rId6"/>
          <a:stretch/>
        </p:blipFill>
        <p:spPr>
          <a:xfrm>
            <a:off x="693000" y="2293200"/>
            <a:ext cx="1171440" cy="251640"/>
          </a:xfrm>
          <a:prstGeom prst="rect">
            <a:avLst/>
          </a:prstGeom>
          <a:ln w="0">
            <a:noFill/>
          </a:ln>
        </p:spPr>
      </p:pic>
      <p:pic>
        <p:nvPicPr>
          <p:cNvPr id="1441" name="Grafik 20" descr=""/>
          <p:cNvPicPr/>
          <p:nvPr/>
        </p:nvPicPr>
        <p:blipFill>
          <a:blip r:embed="rId7"/>
          <a:stretch/>
        </p:blipFill>
        <p:spPr>
          <a:xfrm>
            <a:off x="2214000" y="2293200"/>
            <a:ext cx="1328040" cy="251640"/>
          </a:xfrm>
          <a:prstGeom prst="rect">
            <a:avLst/>
          </a:prstGeom>
          <a:ln w="0">
            <a:noFill/>
          </a:ln>
        </p:spPr>
      </p:pic>
      <p:pic>
        <p:nvPicPr>
          <p:cNvPr id="1442" name="Grafik 22" descr=""/>
          <p:cNvPicPr/>
          <p:nvPr/>
        </p:nvPicPr>
        <p:blipFill>
          <a:blip r:embed="rId8"/>
          <a:stretch/>
        </p:blipFill>
        <p:spPr>
          <a:xfrm>
            <a:off x="3861000" y="2203200"/>
            <a:ext cx="539280" cy="431640"/>
          </a:xfrm>
          <a:prstGeom prst="rect">
            <a:avLst/>
          </a:prstGeom>
          <a:ln w="0">
            <a:noFill/>
          </a:ln>
        </p:spPr>
      </p:pic>
      <p:pic>
        <p:nvPicPr>
          <p:cNvPr id="1443" name="Grafik 25" descr=""/>
          <p:cNvPicPr/>
          <p:nvPr/>
        </p:nvPicPr>
        <p:blipFill>
          <a:blip r:embed="rId9"/>
          <a:stretch/>
        </p:blipFill>
        <p:spPr>
          <a:xfrm>
            <a:off x="4669560" y="2239200"/>
            <a:ext cx="465120" cy="359640"/>
          </a:xfrm>
          <a:prstGeom prst="rect">
            <a:avLst/>
          </a:prstGeom>
          <a:ln w="0">
            <a:noFill/>
          </a:ln>
        </p:spPr>
      </p:pic>
      <p:pic>
        <p:nvPicPr>
          <p:cNvPr id="1444" name="Grafik 27" descr=""/>
          <p:cNvPicPr/>
          <p:nvPr/>
        </p:nvPicPr>
        <p:blipFill>
          <a:blip r:embed="rId10"/>
          <a:stretch/>
        </p:blipFill>
        <p:spPr>
          <a:xfrm>
            <a:off x="5397840" y="2279160"/>
            <a:ext cx="737280" cy="279720"/>
          </a:xfrm>
          <a:prstGeom prst="rect">
            <a:avLst/>
          </a:prstGeom>
          <a:ln w="0">
            <a:noFill/>
          </a:ln>
        </p:spPr>
      </p:pic>
      <p:pic>
        <p:nvPicPr>
          <p:cNvPr id="1445" name="Grafik 29" descr=""/>
          <p:cNvPicPr/>
          <p:nvPr/>
        </p:nvPicPr>
        <p:blipFill>
          <a:blip r:embed="rId11"/>
          <a:stretch/>
        </p:blipFill>
        <p:spPr>
          <a:xfrm>
            <a:off x="6428520" y="2275200"/>
            <a:ext cx="675720" cy="287640"/>
          </a:xfrm>
          <a:prstGeom prst="rect">
            <a:avLst/>
          </a:prstGeom>
          <a:ln w="0">
            <a:noFill/>
          </a:ln>
        </p:spPr>
      </p:pic>
      <p:pic>
        <p:nvPicPr>
          <p:cNvPr id="1446" name="Grafik 31" descr=""/>
          <p:cNvPicPr/>
          <p:nvPr/>
        </p:nvPicPr>
        <p:blipFill>
          <a:blip r:embed="rId12"/>
          <a:stretch/>
        </p:blipFill>
        <p:spPr>
          <a:xfrm>
            <a:off x="7292520" y="2311200"/>
            <a:ext cx="1175040" cy="215640"/>
          </a:xfrm>
          <a:prstGeom prst="rect">
            <a:avLst/>
          </a:prstGeom>
          <a:ln w="0">
            <a:noFill/>
          </a:ln>
        </p:spPr>
      </p:pic>
      <p:pic>
        <p:nvPicPr>
          <p:cNvPr id="1447" name="Grafik 5" descr=""/>
          <p:cNvPicPr/>
          <p:nvPr/>
        </p:nvPicPr>
        <p:blipFill>
          <a:blip r:embed="rId13"/>
          <a:stretch/>
        </p:blipFill>
        <p:spPr>
          <a:xfrm>
            <a:off x="2527920" y="1779840"/>
            <a:ext cx="1914120" cy="287640"/>
          </a:xfrm>
          <a:prstGeom prst="rect">
            <a:avLst/>
          </a:prstGeom>
          <a:ln w="0">
            <a:noFill/>
          </a:ln>
        </p:spPr>
      </p:pic>
      <p:pic>
        <p:nvPicPr>
          <p:cNvPr id="1448" name="Grafik 8" descr=""/>
          <p:cNvPicPr/>
          <p:nvPr/>
        </p:nvPicPr>
        <p:blipFill>
          <a:blip r:embed="rId14"/>
          <a:stretch/>
        </p:blipFill>
        <p:spPr>
          <a:xfrm>
            <a:off x="6926400" y="1779840"/>
            <a:ext cx="1488240" cy="287640"/>
          </a:xfrm>
          <a:prstGeom prst="rect">
            <a:avLst/>
          </a:prstGeom>
          <a:ln w="0">
            <a:noFill/>
          </a:ln>
        </p:spPr>
      </p:pic>
      <p:sp>
        <p:nvSpPr>
          <p:cNvPr id="14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</a:rPr>
              <a:t>Click to edit the outline text format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570" spc="-1" strike="noStrike">
                <a:solidFill>
                  <a:srgbClr val="000000"/>
                </a:solidFill>
                <a:latin typeface="Verdana"/>
              </a:rPr>
              <a:t>Second Outline Level</a:t>
            </a:r>
            <a:endParaRPr b="0" lang="de-DE" sz="57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Third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Fourth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15"/>
    <p:sldLayoutId id="2147484079" r:id="rId16"/>
    <p:sldLayoutId id="2147484080" r:id="rId17"/>
    <p:sldLayoutId id="2147484081" r:id="rId18"/>
    <p:sldLayoutId id="2147484082" r:id="rId19"/>
    <p:sldLayoutId id="2147484083" r:id="rId20"/>
    <p:sldLayoutId id="2147484084" r:id="rId21"/>
    <p:sldLayoutId id="2147484085" r:id="rId22"/>
    <p:sldLayoutId id="2147484086" r:id="rId23"/>
    <p:sldLayoutId id="2147484087" r:id="rId24"/>
    <p:sldLayoutId id="2147484088" r:id="rId25"/>
    <p:sldLayoutId id="2147484089" r:id="rId26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Textfeld 2"/>
          <p:cNvSpPr/>
          <p:nvPr/>
        </p:nvSpPr>
        <p:spPr>
          <a:xfrm>
            <a:off x="1123200" y="1955520"/>
            <a:ext cx="70646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We kindly acknowledge the support by the </a:t>
            </a:r>
            <a:endParaRPr b="0" lang="en-US" sz="1200" spc="-1" strike="noStrike">
              <a:latin typeface="Verdana"/>
            </a:endParaRPr>
          </a:p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German Centre for Integrative Biodiversity Research (iDiv) Halle-Jena-Leipzig,</a:t>
            </a:r>
            <a:endParaRPr b="0" lang="en-US" sz="1200" spc="-1" strike="noStrike">
              <a:latin typeface="Verdana"/>
            </a:endParaRPr>
          </a:p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funded by the Deutsche Forschungsgemeinschaft (FZT 118).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</a:rPr>
              <a:t>Click to edit the outline text format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570" spc="-1" strike="noStrike">
                <a:solidFill>
                  <a:srgbClr val="000000"/>
                </a:solidFill>
                <a:latin typeface="Verdana"/>
              </a:rPr>
              <a:t>Second Outline Level</a:t>
            </a:r>
            <a:endParaRPr b="0" lang="de-DE" sz="57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Third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Fourth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AD01C74-236F-4402-BCC1-1A4DC7CEB3C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3964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3964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225576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225576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397188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body"/>
          </p:nvPr>
        </p:nvSpPr>
        <p:spPr>
          <a:xfrm>
            <a:off x="397188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body"/>
          </p:nvPr>
        </p:nvSpPr>
        <p:spPr>
          <a:xfrm>
            <a:off x="568764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" name="PlaceHolder 10"/>
          <p:cNvSpPr>
            <a:spLocks noGrp="1"/>
          </p:cNvSpPr>
          <p:nvPr>
            <p:ph type="body"/>
          </p:nvPr>
        </p:nvSpPr>
        <p:spPr>
          <a:xfrm>
            <a:off x="568764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" name="PlaceHolder 11"/>
          <p:cNvSpPr>
            <a:spLocks noGrp="1"/>
          </p:cNvSpPr>
          <p:nvPr>
            <p:ph type="body"/>
          </p:nvPr>
        </p:nvSpPr>
        <p:spPr>
          <a:xfrm>
            <a:off x="740376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4" name="PlaceHolder 12"/>
          <p:cNvSpPr>
            <a:spLocks noGrp="1"/>
          </p:cNvSpPr>
          <p:nvPr>
            <p:ph type="body"/>
          </p:nvPr>
        </p:nvSpPr>
        <p:spPr>
          <a:xfrm>
            <a:off x="740376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5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16BFE92-1A55-4C18-8043-105E8EB5A37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3964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3964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263772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263772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473580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body"/>
          </p:nvPr>
        </p:nvSpPr>
        <p:spPr>
          <a:xfrm>
            <a:off x="473580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body"/>
          </p:nvPr>
        </p:nvSpPr>
        <p:spPr>
          <a:xfrm>
            <a:off x="683388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2" name="PlaceHolder 10"/>
          <p:cNvSpPr>
            <a:spLocks noGrp="1"/>
          </p:cNvSpPr>
          <p:nvPr>
            <p:ph type="body"/>
          </p:nvPr>
        </p:nvSpPr>
        <p:spPr>
          <a:xfrm>
            <a:off x="683388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3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A780ED1-F4C2-406E-BE5D-A6C9BB38865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3964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3188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333576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75200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194400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8" name="PlaceHolder 8"/>
          <p:cNvSpPr>
            <a:spLocks noGrp="1"/>
          </p:cNvSpPr>
          <p:nvPr>
            <p:ph type="body"/>
          </p:nvPr>
        </p:nvSpPr>
        <p:spPr>
          <a:xfrm>
            <a:off x="53964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9" name="PlaceHolder 9"/>
          <p:cNvSpPr>
            <a:spLocks noGrp="1"/>
          </p:cNvSpPr>
          <p:nvPr>
            <p:ph type="body"/>
          </p:nvPr>
        </p:nvSpPr>
        <p:spPr>
          <a:xfrm>
            <a:off x="333576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0" name="PlaceHolder 10"/>
          <p:cNvSpPr>
            <a:spLocks noGrp="1"/>
          </p:cNvSpPr>
          <p:nvPr>
            <p:ph type="body"/>
          </p:nvPr>
        </p:nvSpPr>
        <p:spPr>
          <a:xfrm>
            <a:off x="613188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1" name="PlaceHolder 11"/>
          <p:cNvSpPr>
            <a:spLocks noGrp="1"/>
          </p:cNvSpPr>
          <p:nvPr>
            <p:ph type="body"/>
          </p:nvPr>
        </p:nvSpPr>
        <p:spPr>
          <a:xfrm>
            <a:off x="194400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2" name="PlaceHolder 12"/>
          <p:cNvSpPr>
            <a:spLocks noGrp="1"/>
          </p:cNvSpPr>
          <p:nvPr>
            <p:ph type="body"/>
          </p:nvPr>
        </p:nvSpPr>
        <p:spPr>
          <a:xfrm>
            <a:off x="475200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FEB0D13-B442-444D-B655-C3919A30099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3964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13188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333576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75200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194400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8" name="PlaceHolder 8"/>
          <p:cNvSpPr>
            <a:spLocks noGrp="1"/>
          </p:cNvSpPr>
          <p:nvPr>
            <p:ph type="body"/>
          </p:nvPr>
        </p:nvSpPr>
        <p:spPr>
          <a:xfrm>
            <a:off x="53964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9" name="PlaceHolder 9"/>
          <p:cNvSpPr>
            <a:spLocks noGrp="1"/>
          </p:cNvSpPr>
          <p:nvPr>
            <p:ph type="body"/>
          </p:nvPr>
        </p:nvSpPr>
        <p:spPr>
          <a:xfrm>
            <a:off x="333576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0" name="PlaceHolder 10"/>
          <p:cNvSpPr>
            <a:spLocks noGrp="1"/>
          </p:cNvSpPr>
          <p:nvPr>
            <p:ph type="body"/>
          </p:nvPr>
        </p:nvSpPr>
        <p:spPr>
          <a:xfrm>
            <a:off x="613188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1" name="PlaceHolder 11"/>
          <p:cNvSpPr>
            <a:spLocks noGrp="1"/>
          </p:cNvSpPr>
          <p:nvPr>
            <p:ph type="body"/>
          </p:nvPr>
        </p:nvSpPr>
        <p:spPr>
          <a:xfrm>
            <a:off x="194400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2" name="PlaceHolder 12"/>
          <p:cNvSpPr>
            <a:spLocks noGrp="1"/>
          </p:cNvSpPr>
          <p:nvPr>
            <p:ph type="body"/>
          </p:nvPr>
        </p:nvSpPr>
        <p:spPr>
          <a:xfrm>
            <a:off x="475200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6DB6CD5-B3DB-4B8F-B76D-FB3D9411A36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37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61C5556-714E-4F8C-BDFB-E816567EE42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400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39640" y="1117440"/>
            <a:ext cx="4032000" cy="215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752000" y="1117440"/>
            <a:ext cx="4032000" cy="215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body"/>
          </p:nvPr>
        </p:nvSpPr>
        <p:spPr>
          <a:xfrm>
            <a:off x="1944000" y="3456000"/>
            <a:ext cx="5435640" cy="8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slideLayout" Target="../slideLayouts/slideLayout3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Textplatzhalter 1"/>
          <p:cNvSpPr txBox="1"/>
          <p:nvPr/>
        </p:nvSpPr>
        <p:spPr>
          <a:xfrm>
            <a:off x="540000" y="2725560"/>
            <a:ext cx="683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</a:rPr>
              <a:t>, Petr Pyšek, Franz Essl, Patrick Weigelt, Holger Kreft, Mark van Kleunen, Wayne Dawson, Ingolf Kühn, Helge Bruelheide, Marten Winter</a:t>
            </a:r>
            <a:endParaRPr b="0" i="1" lang="en-US" sz="1600" spc="-1" strike="noStrike">
              <a:solidFill>
                <a:srgbClr val="000000"/>
              </a:solidFill>
              <a:latin typeface="Verdana"/>
              <a:ea typeface="ＭＳ Ｐゴシック"/>
            </a:endParaRPr>
          </a:p>
        </p:txBody>
      </p:sp>
      <p:sp>
        <p:nvSpPr>
          <p:cNvPr id="1527" name="Textplatzhalter 2"/>
          <p:cNvSpPr txBox="1"/>
          <p:nvPr/>
        </p:nvSpPr>
        <p:spPr>
          <a:xfrm>
            <a:off x="540000" y="1491840"/>
            <a:ext cx="683964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1528" name="Textplatzhalter 6"/>
          <p:cNvSpPr txBox="1"/>
          <p:nvPr/>
        </p:nvSpPr>
        <p:spPr>
          <a:xfrm>
            <a:off x="540000" y="3587760"/>
            <a:ext cx="683964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Neobiota 2022 – Tuesday 13</a:t>
            </a:r>
            <a:r>
              <a:rPr b="0" lang="en-US" sz="1050" spc="-1" strike="noStrike" baseline="14000000">
                <a:solidFill>
                  <a:srgbClr val="000000"/>
                </a:solidFill>
                <a:latin typeface="Verdana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 of September 2022</a:t>
            </a:r>
            <a:endParaRPr b="0" lang="en-US" sz="1050" spc="-1" strike="noStrike">
              <a:solidFill>
                <a:srgbClr val="000000"/>
              </a:solidFill>
              <a:latin typeface="Verdana"/>
              <a:ea typeface="ＭＳ Ｐゴシック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Foliennummernplatzhalter 1_4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AC2CDB6-DD44-4D1F-98F9-CC22BC9CF10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59" name="Textplatzhalter 2_5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Textplatzhalter 1"/>
          <p:cNvSpPr txBox="1"/>
          <p:nvPr/>
        </p:nvSpPr>
        <p:spPr>
          <a:xfrm>
            <a:off x="1224000" y="3116160"/>
            <a:ext cx="683964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61" name="Textplatzhalter 2"/>
          <p:cNvSpPr txBox="1"/>
          <p:nvPr/>
        </p:nvSpPr>
        <p:spPr>
          <a:xfrm>
            <a:off x="1224000" y="1890360"/>
            <a:ext cx="683964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62" name="Foliennummernplatzhalter 3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CC5F71E-8F0A-4B66-8593-9C1DD789A4B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Foliennummernplatzhalter 1_6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3A9F868-58F4-4A05-B93E-DC7C63E83A1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30" name="Textplatzhalter 2_1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Moving Invasion Community Ecology Forward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Foliennummernplatzhalter 1_0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35995D5-4377-4C36-824C-11260B385A0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32" name="Textplatzhalter 2_2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Species List and Global Traits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  <p:grpSp>
        <p:nvGrpSpPr>
          <p:cNvPr id="1533" name=""/>
          <p:cNvGrpSpPr/>
          <p:nvPr/>
        </p:nvGrpSpPr>
        <p:grpSpPr>
          <a:xfrm>
            <a:off x="874800" y="1584000"/>
            <a:ext cx="2149560" cy="1532520"/>
            <a:chOff x="874800" y="1584000"/>
            <a:chExt cx="2149560" cy="1532520"/>
          </a:xfrm>
        </p:grpSpPr>
        <p:sp>
          <p:nvSpPr>
            <p:cNvPr id="1534" name=""/>
            <p:cNvSpPr txBox="1"/>
            <p:nvPr/>
          </p:nvSpPr>
          <p:spPr>
            <a:xfrm>
              <a:off x="941400" y="1584000"/>
              <a:ext cx="2016000" cy="6447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>
              <a:noAutofit/>
            </a:bodyPr>
            <a:p>
              <a:pPr algn="ctr"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Alien status</a:t>
              </a:r>
              <a:br/>
              <a:r>
                <a:rPr b="0" lang="en-US" sz="1200" spc="-1" strike="noStrike">
                  <a:latin typeface="Verdana"/>
                </a:rPr>
                <a:t>and distribution</a:t>
              </a:r>
              <a:endParaRPr b="0" lang="en-US" sz="1200" spc="-1" strike="noStrike">
                <a:latin typeface="Verdana"/>
              </a:endParaRPr>
            </a:p>
          </p:txBody>
        </p:sp>
        <p:pic>
          <p:nvPicPr>
            <p:cNvPr id="1535" name="" descr=""/>
            <p:cNvPicPr/>
            <p:nvPr/>
          </p:nvPicPr>
          <p:blipFill>
            <a:blip r:embed="rId1"/>
            <a:stretch/>
          </p:blipFill>
          <p:spPr>
            <a:xfrm>
              <a:off x="874800" y="2325600"/>
              <a:ext cx="2149560" cy="790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36" name=""/>
          <p:cNvGrpSpPr/>
          <p:nvPr/>
        </p:nvGrpSpPr>
        <p:grpSpPr>
          <a:xfrm>
            <a:off x="5148360" y="1238760"/>
            <a:ext cx="3100320" cy="2032920"/>
            <a:chOff x="5148360" y="1238760"/>
            <a:chExt cx="3100320" cy="2032920"/>
          </a:xfrm>
        </p:grpSpPr>
        <p:grpSp>
          <p:nvGrpSpPr>
            <p:cNvPr id="1537" name=""/>
            <p:cNvGrpSpPr/>
            <p:nvPr/>
          </p:nvGrpSpPr>
          <p:grpSpPr>
            <a:xfrm>
              <a:off x="5148360" y="1584000"/>
              <a:ext cx="3100320" cy="1687680"/>
              <a:chOff x="5148360" y="1584000"/>
              <a:chExt cx="3100320" cy="1687680"/>
            </a:xfrm>
          </p:grpSpPr>
          <p:pic>
            <p:nvPicPr>
              <p:cNvPr id="1538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817000"/>
                <a:ext cx="1275480" cy="45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39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7184520" y="1584000"/>
                <a:ext cx="839160" cy="972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40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5148360" y="1822680"/>
                <a:ext cx="1260720" cy="494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4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728800"/>
                <a:ext cx="1127160" cy="4870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42" name=""/>
            <p:cNvSpPr txBox="1"/>
            <p:nvPr/>
          </p:nvSpPr>
          <p:spPr>
            <a:xfrm>
              <a:off x="5816520" y="1238760"/>
              <a:ext cx="2052000" cy="3675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>
              <a:noAutofit/>
            </a:bodyPr>
            <a:p>
              <a:pPr algn="ctr">
                <a:spcBef>
                  <a:spcPts val="1134"/>
                </a:spcBef>
              </a:pPr>
              <a:r>
                <a:rPr b="0" lang="en-US" sz="1400" spc="-1" strike="noStrike">
                  <a:latin typeface="Verdana"/>
                </a:rPr>
                <a:t>(Open) Trait Data</a:t>
              </a:r>
              <a:endParaRPr b="0" lang="en-US" sz="1400" spc="-1" strike="noStrike">
                <a:latin typeface="Verdana"/>
              </a:endParaRPr>
            </a:p>
          </p:txBody>
        </p:sp>
      </p:grpSp>
      <p:sp>
        <p:nvSpPr>
          <p:cNvPr id="1543" name=""/>
          <p:cNvSpPr/>
          <p:nvPr/>
        </p:nvSpPr>
        <p:spPr>
          <a:xfrm>
            <a:off x="3618000" y="2216880"/>
            <a:ext cx="864000" cy="288000"/>
          </a:xfrm>
          <a:custGeom>
            <a:avLst/>
            <a:gdLst/>
            <a:ahLst/>
            <a:rect l="0" t="0" r="r" b="b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"/>
          <p:cNvSpPr txBox="1"/>
          <p:nvPr/>
        </p:nvSpPr>
        <p:spPr>
          <a:xfrm>
            <a:off x="1224360" y="4136400"/>
            <a:ext cx="6696000" cy="52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400" spc="-1" strike="noStrike">
                <a:latin typeface="Verdana"/>
              </a:rPr>
              <a:t>16 538</a:t>
            </a:r>
            <a:r>
              <a:rPr b="0" lang="en-US" sz="1400" spc="-1" strike="noStrike">
                <a:latin typeface="Verdana"/>
              </a:rPr>
              <a:t> species from GloNAF</a:t>
            </a:r>
            <a:br/>
            <a:r>
              <a:rPr b="1" lang="en-US" sz="1400" spc="-1" strike="noStrike">
                <a:latin typeface="Verdana"/>
              </a:rPr>
              <a:t>→ 15 490 </a:t>
            </a:r>
            <a:r>
              <a:rPr b="0" lang="en-US" sz="1400" spc="-1" strike="noStrike">
                <a:latin typeface="Verdana"/>
              </a:rPr>
              <a:t>species with</a:t>
            </a:r>
            <a:r>
              <a:rPr b="1" lang="en-US" sz="1400" spc="-1" strike="noStrike">
                <a:latin typeface="Verdana"/>
              </a:rPr>
              <a:t> at least one trait (consolidated data)</a:t>
            </a:r>
            <a:r>
              <a:rPr b="0" lang="en-US" sz="1400" spc="-1" strike="noStrike">
                <a:latin typeface="Verdana"/>
              </a:rPr>
              <a:t> 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545" name=""/>
          <p:cNvSpPr txBox="1"/>
          <p:nvPr/>
        </p:nvSpPr>
        <p:spPr>
          <a:xfrm>
            <a:off x="1323000" y="3636000"/>
            <a:ext cx="6498000" cy="52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400" spc="-1" strike="noStrike">
                <a:latin typeface="Verdana"/>
              </a:rPr>
              <a:t>Taxonomic Harmonization (Grenié et al. 2022)</a:t>
            </a:r>
            <a:br/>
            <a:r>
              <a:rPr b="0" lang="en-US" sz="1400" spc="-1" strike="noStrike">
                <a:latin typeface="Verdana"/>
              </a:rPr>
              <a:t>+ Trait Harmonization + Trait Categorization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Foliennummernplatzhalter 1_2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1E57E87-E722-47D7-8418-209F361C1BA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47" name="Textplatzhalter 2_4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Single Trait and Trait Combinations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Foliennummernplatzhalter 1_5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146E223-F316-4CB5-87B4-8E2E98C4359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49" name="Textplatzhalter 2_6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Most frequently measured traits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Foliennummernplatzhalter 1_7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FB0C60B-8897-448A-BB20-B612E0374C4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51" name="Textplatzhalter 2_7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Distribution of Trait Combinations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Foliennummernplatzhalter 1_1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E188714-E221-4218-A658-5CF744B406A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53" name="Textplatzhalter 2_0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Geographical Availability of Trait Data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Foliennummernplatzhalter 1_8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F48D6C8-F5C5-47C7-85A7-DD7EE72A6DF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55" name="Textplatzhalter 2_8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Foliennummernplatzhalter 1_3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00D9175-3650-4D2D-B614-D7BD3710DF2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57" name="Textplatzhalter 2_3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Going Further</a:t>
            </a:r>
            <a:endParaRPr b="0" lang="en-US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LibreOffice/7.1.4.2$MacOSX_X86_64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2022-09-07T09:40:52Z</dcterms:modified>
  <cp:revision>12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